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59" r:id="rId4"/>
    <p:sldId id="262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03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41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0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74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30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91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09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22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99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87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4B9A2-B50C-408F-988F-7FAAB9D5AF67}" type="datetimeFigureOut">
              <a:rPr lang="ru-RU" smtClean="0"/>
              <a:t>11.12.2019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8F153-CCAB-42D3-A081-8CBC5616D9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2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7" t="6043"/>
          <a:stretch/>
        </p:blipFill>
        <p:spPr>
          <a:xfrm>
            <a:off x="3861923" y="308974"/>
            <a:ext cx="4783089" cy="633740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ADA565-206A-6941-A809-5525F949EBCF}"/>
              </a:ext>
            </a:extLst>
          </p:cNvPr>
          <p:cNvSpPr/>
          <p:nvPr/>
        </p:nvSpPr>
        <p:spPr>
          <a:xfrm>
            <a:off x="943904" y="3089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046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2" y="77140"/>
            <a:ext cx="5457499" cy="678086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7FCEDEC-A2AA-784D-B1CB-6DC01C0FC0F9}"/>
              </a:ext>
            </a:extLst>
          </p:cNvPr>
          <p:cNvSpPr/>
          <p:nvPr/>
        </p:nvSpPr>
        <p:spPr>
          <a:xfrm>
            <a:off x="768376" y="308974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635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94DF2E-A727-314C-92B8-23E88CC96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2" r="24592"/>
          <a:stretch/>
        </p:blipFill>
        <p:spPr>
          <a:xfrm>
            <a:off x="3412273" y="673100"/>
            <a:ext cx="4616606" cy="55118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5C480E-145A-524D-85BC-585E49AECEE4}"/>
              </a:ext>
            </a:extLst>
          </p:cNvPr>
          <p:cNvSpPr/>
          <p:nvPr/>
        </p:nvSpPr>
        <p:spPr>
          <a:xfrm>
            <a:off x="943904" y="3089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70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89AD426-0074-B646-AD59-016B3297948D}"/>
              </a:ext>
            </a:extLst>
          </p:cNvPr>
          <p:cNvSpPr/>
          <p:nvPr/>
        </p:nvSpPr>
        <p:spPr>
          <a:xfrm>
            <a:off x="943904" y="3089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6C1010-BE1B-F449-9DC4-F49974E3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556" y="671771"/>
            <a:ext cx="3823381" cy="46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r="22886"/>
          <a:stretch/>
        </p:blipFill>
        <p:spPr>
          <a:xfrm>
            <a:off x="2921620" y="0"/>
            <a:ext cx="5653668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E3936A-38B0-A64C-A68D-EA8121E34B29}"/>
              </a:ext>
            </a:extLst>
          </p:cNvPr>
          <p:cNvSpPr/>
          <p:nvPr/>
        </p:nvSpPr>
        <p:spPr>
          <a:xfrm>
            <a:off x="943904" y="3089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9476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45" y="0"/>
            <a:ext cx="5056909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2E0E17-F269-5247-9725-42AD62A3AD8F}"/>
              </a:ext>
            </a:extLst>
          </p:cNvPr>
          <p:cNvSpPr/>
          <p:nvPr/>
        </p:nvSpPr>
        <p:spPr>
          <a:xfrm>
            <a:off x="943904" y="3089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524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" r="45165"/>
          <a:stretch/>
        </p:blipFill>
        <p:spPr>
          <a:xfrm>
            <a:off x="2947916" y="-4891"/>
            <a:ext cx="5744124" cy="66649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20C65C-EFDD-5846-BE7A-F4D9CC3FE316}"/>
              </a:ext>
            </a:extLst>
          </p:cNvPr>
          <p:cNvSpPr/>
          <p:nvPr/>
        </p:nvSpPr>
        <p:spPr>
          <a:xfrm>
            <a:off x="943904" y="3089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4247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4753837-B024-DE46-8C48-2BEF5BCAD91F}"/>
              </a:ext>
            </a:extLst>
          </p:cNvPr>
          <p:cNvSpPr/>
          <p:nvPr/>
        </p:nvSpPr>
        <p:spPr>
          <a:xfrm>
            <a:off x="943904" y="3089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E62A4A-DF07-EC41-97D1-77D53AA44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27" r="23116"/>
          <a:stretch/>
        </p:blipFill>
        <p:spPr>
          <a:xfrm>
            <a:off x="3280798" y="308974"/>
            <a:ext cx="4424695" cy="55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94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r="21328"/>
          <a:stretch/>
        </p:blipFill>
        <p:spPr>
          <a:xfrm>
            <a:off x="2430966" y="0"/>
            <a:ext cx="6021658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A182A26-EF86-E44B-A259-02F22F13CC93}"/>
              </a:ext>
            </a:extLst>
          </p:cNvPr>
          <p:cNvSpPr/>
          <p:nvPr/>
        </p:nvSpPr>
        <p:spPr>
          <a:xfrm>
            <a:off x="943904" y="3089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8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2" t="-207"/>
          <a:stretch/>
        </p:blipFill>
        <p:spPr>
          <a:xfrm>
            <a:off x="6045957" y="0"/>
            <a:ext cx="4771340" cy="659869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5213F7-A607-D542-9066-DA0E8A81BFF6}"/>
              </a:ext>
            </a:extLst>
          </p:cNvPr>
          <p:cNvSpPr/>
          <p:nvPr/>
        </p:nvSpPr>
        <p:spPr>
          <a:xfrm>
            <a:off x="943904" y="3089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ru-R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41977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</Words>
  <Application>Microsoft Macintosh PowerPoint</Application>
  <PresentationFormat>Широкоэкранный</PresentationFormat>
  <Paragraphs>10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Microsoft Office User</cp:lastModifiedBy>
  <cp:revision>9</cp:revision>
  <dcterms:created xsi:type="dcterms:W3CDTF">2019-12-10T15:03:57Z</dcterms:created>
  <dcterms:modified xsi:type="dcterms:W3CDTF">2019-12-10T21:25:36Z</dcterms:modified>
</cp:coreProperties>
</file>